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2" r:id="rId3"/>
    <p:sldId id="258" r:id="rId4"/>
    <p:sldId id="257" r:id="rId5"/>
    <p:sldId id="259" r:id="rId6"/>
    <p:sldId id="261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15" autoAdjust="0"/>
  </p:normalViewPr>
  <p:slideViewPr>
    <p:cSldViewPr>
      <p:cViewPr varScale="1">
        <p:scale>
          <a:sx n="68" d="100"/>
          <a:sy n="68" d="100"/>
        </p:scale>
        <p:origin x="-84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0E41-837A-4C7F-B55B-083CC0D19B1E}" type="datetimeFigureOut">
              <a:rPr lang="ru-RU" smtClean="0"/>
              <a:t>17.04.2016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AF7FFC2D-8F92-4CBF-97CA-545C6686647E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0E41-837A-4C7F-B55B-083CC0D19B1E}" type="datetimeFigureOut">
              <a:rPr lang="ru-RU" smtClean="0"/>
              <a:t>17.04.2016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FFC2D-8F92-4CBF-97CA-545C668664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0E41-837A-4C7F-B55B-083CC0D19B1E}" type="datetimeFigureOut">
              <a:rPr lang="ru-RU" smtClean="0"/>
              <a:t>17.04.2016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AF7FFC2D-8F92-4CBF-97CA-545C6686647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0E41-837A-4C7F-B55B-083CC0D19B1E}" type="datetimeFigureOut">
              <a:rPr lang="ru-RU" smtClean="0"/>
              <a:t>17.04.2016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FFC2D-8F92-4CBF-97CA-545C668664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0E41-837A-4C7F-B55B-083CC0D19B1E}" type="datetimeFigureOut">
              <a:rPr lang="ru-RU" smtClean="0"/>
              <a:t>17.04.2016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AF7FFC2D-8F92-4CBF-97CA-545C6686647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0E41-837A-4C7F-B55B-083CC0D19B1E}" type="datetimeFigureOut">
              <a:rPr lang="ru-RU" smtClean="0"/>
              <a:t>17.04.2016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FFC2D-8F92-4CBF-97CA-545C668664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0E41-837A-4C7F-B55B-083CC0D19B1E}" type="datetimeFigureOut">
              <a:rPr lang="ru-RU" smtClean="0"/>
              <a:t>17.04.2016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FFC2D-8F92-4CBF-97CA-545C668664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0E41-837A-4C7F-B55B-083CC0D19B1E}" type="datetimeFigureOut">
              <a:rPr lang="ru-RU" smtClean="0"/>
              <a:t>17.04.2016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FFC2D-8F92-4CBF-97CA-545C668664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0E41-837A-4C7F-B55B-083CC0D19B1E}" type="datetimeFigureOut">
              <a:rPr lang="ru-RU" smtClean="0"/>
              <a:t>17.04.2016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FFC2D-8F92-4CBF-97CA-545C668664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0E41-837A-4C7F-B55B-083CC0D19B1E}" type="datetimeFigureOut">
              <a:rPr lang="ru-RU" smtClean="0"/>
              <a:t>17.04.2016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FFC2D-8F92-4CBF-97CA-545C6686647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0E41-837A-4C7F-B55B-083CC0D19B1E}" type="datetimeFigureOut">
              <a:rPr lang="ru-RU" smtClean="0"/>
              <a:t>17.04.2016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FFC2D-8F92-4CBF-97CA-545C6686647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A060E41-837A-4C7F-B55B-083CC0D19B1E}" type="datetimeFigureOut">
              <a:rPr lang="ru-RU" smtClean="0"/>
              <a:t>17.04.2016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F7FFC2D-8F92-4CBF-97CA-545C6686647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Китай.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525779" y="4797152"/>
            <a:ext cx="45719" cy="5334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382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Флаг.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556792"/>
            <a:ext cx="9324528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9078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Столица </a:t>
            </a:r>
            <a:r>
              <a:rPr lang="ru-RU" dirty="0"/>
              <a:t>К</a:t>
            </a:r>
            <a:r>
              <a:rPr lang="ru-RU" dirty="0" smtClean="0"/>
              <a:t>итая Пекин.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Пекин Китайцы называют Пекин </a:t>
            </a:r>
            <a:r>
              <a:rPr lang="ru-RU" dirty="0" err="1"/>
              <a:t>Бейцзин</a:t>
            </a:r>
            <a:r>
              <a:rPr lang="ru-RU" dirty="0"/>
              <a:t>. Это в переводе означает Северная столица. Городская планировка отличается строгой геометрией. Улицы ориентированы по частям света. Пекин – столица Китая и один из самых интересных городов страны. Его сердцем является площадь Тяньаньмэнь. В переводе это слово означает «ворота небесного спокойствия». Главное сооружение на площади – мавзолей Мао Цзэдуна. Важной достопримечательностью города является Запретный город. Его называют </a:t>
            </a:r>
            <a:r>
              <a:rPr lang="ru-RU" dirty="0" err="1"/>
              <a:t>Гугун</a:t>
            </a:r>
            <a:r>
              <a:rPr lang="ru-RU" dirty="0"/>
              <a:t>. Он представляет собой красивейший и старинный дворцовый ансамбль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972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Географическое положение.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Географическое положение Китай на карте мира занимает положение на западном побережье Тихого океана. Его площадь почти равна площади всей Европы. Китай занимает территорию в 9,6 миллионов квадратных километров. По площади эту страну обгоняют только Россия и Канада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468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Недалеко от Пекина начинается Великая Китайская стена. С ней у большинства людей и ассоциируется страна. Это грандиозное сооружение. Она тянется на 67000 км. Строительство стены длилось более 2000 лет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727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96" y="0"/>
            <a:ext cx="480472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img.inforico.ua/a/deshevye-aviabilety-onlayn-kiev-pekin-kiev-pekin-kiev-pekin-kiev.--cea5-1360660996240460-9-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188640"/>
            <a:ext cx="4752528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93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Д</a:t>
            </a:r>
            <a:r>
              <a:rPr lang="ru-RU" dirty="0" err="1" smtClean="0"/>
              <a:t>остоппримечательности</a:t>
            </a:r>
            <a:r>
              <a:rPr lang="ru-RU" dirty="0" smtClean="0"/>
              <a:t> </a:t>
            </a:r>
            <a:r>
              <a:rPr lang="ru-RU" dirty="0" err="1" smtClean="0"/>
              <a:t>китая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Главная достопримечательность Китая – Великая китайская стена – крупнейшее оборонительное сооружение в мире, грандиозный памятник зодчества Древнего Китая. Длина около 4 тыс. км, более 20 тыс. башен. Кроме своего прямого предназначения, стена использовалась в качестве удобной транспортной артерии, пролёгшей через гористую местность. В гробнице императора </a:t>
            </a:r>
            <a:r>
              <a:rPr lang="ru-RU" dirty="0" err="1"/>
              <a:t>Цннь</a:t>
            </a:r>
            <a:r>
              <a:rPr lang="ru-RU" dirty="0"/>
              <a:t> </a:t>
            </a:r>
            <a:r>
              <a:rPr lang="ru-RU" dirty="0" err="1"/>
              <a:t>Шиху-анди</a:t>
            </a:r>
            <a:r>
              <a:rPr lang="ru-RU" dirty="0"/>
              <a:t> (династия Цин) археологи обнаружили армию из 8060 терракотовых солдат, призванных оберегать покой императора после его смерти. Во времена династий Мин и Цин своего расцвета достигла традиционная садово-парковая архитектура. </a:t>
            </a:r>
          </a:p>
        </p:txBody>
      </p:sp>
    </p:spTree>
    <p:extLst>
      <p:ext uri="{BB962C8B-B14F-4D97-AF65-F5344CB8AC3E}">
        <p14:creationId xmlns:p14="http://schemas.microsoft.com/office/powerpoint/2010/main" val="155281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Decatur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TM01790490[[fn=Decatur]]</Template>
  <TotalTime>15</TotalTime>
  <Words>171</Words>
  <Application>Microsoft Office PowerPoint</Application>
  <PresentationFormat>Экран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Decatur</vt:lpstr>
      <vt:lpstr>Китай.</vt:lpstr>
      <vt:lpstr>Флаг.</vt:lpstr>
      <vt:lpstr>Столица Китая Пекин.</vt:lpstr>
      <vt:lpstr>Географическое положение.</vt:lpstr>
      <vt:lpstr>Презентация PowerPoint</vt:lpstr>
      <vt:lpstr>Презентация PowerPoint</vt:lpstr>
      <vt:lpstr>Достоппримечательности китая.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Китай.</dc:title>
  <dc:creator>Microsoft</dc:creator>
  <cp:lastModifiedBy>notebook</cp:lastModifiedBy>
  <cp:revision>6</cp:revision>
  <dcterms:created xsi:type="dcterms:W3CDTF">2016-03-01T04:57:25Z</dcterms:created>
  <dcterms:modified xsi:type="dcterms:W3CDTF">2016-04-17T09:53:36Z</dcterms:modified>
</cp:coreProperties>
</file>