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5B590-78E4-4BDC-80E4-835359DF2D2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49E65-E3FF-4115-B271-75F4F5EA43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560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49E65-E3FF-4115-B271-75F4F5EA43F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D9B7-8DE6-4666-9528-106C05D1AF71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A4B7-599E-48C2-B81F-98FC28B3F9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D9B7-8DE6-4666-9528-106C05D1AF71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A4B7-599E-48C2-B81F-98FC28B3F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D9B7-8DE6-4666-9528-106C05D1AF71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A4B7-599E-48C2-B81F-98FC28B3F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D9B7-8DE6-4666-9528-106C05D1AF71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A4B7-599E-48C2-B81F-98FC28B3F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D9B7-8DE6-4666-9528-106C05D1AF71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A4B7-599E-48C2-B81F-98FC28B3F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D9B7-8DE6-4666-9528-106C05D1AF71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A4B7-599E-48C2-B81F-98FC28B3F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D9B7-8DE6-4666-9528-106C05D1AF71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A4B7-599E-48C2-B81F-98FC28B3F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D9B7-8DE6-4666-9528-106C05D1AF71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A4B7-599E-48C2-B81F-98FC28B3F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D9B7-8DE6-4666-9528-106C05D1AF71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4DFA4B7-599E-48C2-B81F-98FC28B3F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D9B7-8DE6-4666-9528-106C05D1AF71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A4B7-599E-48C2-B81F-98FC28B3F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D9B7-8DE6-4666-9528-106C05D1AF71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A4B7-599E-48C2-B81F-98FC28B3F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D9B7-8DE6-4666-9528-106C05D1AF71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A4B7-599E-48C2-B81F-98FC28B3F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D9B7-8DE6-4666-9528-106C05D1AF71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A4B7-599E-48C2-B81F-98FC28B3F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4FBD9B7-8DE6-4666-9528-106C05D1AF71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4DFA4B7-599E-48C2-B81F-98FC28B3F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85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371600"/>
            <a:ext cx="4071966" cy="1828800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Ломоносов </a:t>
            </a:r>
            <a:r>
              <a:rPr lang="ru-RU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михаил</a:t>
            </a:r>
            <a:r>
              <a:rPr lang="ru-RU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васильевич</a:t>
            </a:r>
            <a:endParaRPr lang="ru-RU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331698"/>
            <a:ext cx="4000528" cy="1752600"/>
          </a:xfrm>
        </p:spPr>
        <p:txBody>
          <a:bodyPr/>
          <a:lstStyle/>
          <a:p>
            <a:r>
              <a:rPr lang="ru-RU" dirty="0" smtClean="0"/>
              <a:t>(19.09.1711-15.04.1765)</a:t>
            </a:r>
            <a:endParaRPr lang="ru-RU" dirty="0"/>
          </a:p>
        </p:txBody>
      </p:sp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357166"/>
            <a:ext cx="4476750" cy="5838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Заключение.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Биография Ломоносова считается одной из интереснейших. Его учебники по химии и русской грамматике использовались в течение многих лет. Московский Государственный Университет, созданный этим учёным, является самым престижным в России.</a:t>
            </a:r>
            <a:endParaRPr lang="ru-RU" dirty="0"/>
          </a:p>
        </p:txBody>
      </p:sp>
      <p:pic>
        <p:nvPicPr>
          <p:cNvPr id="4" name="Рисунок 3" descr="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4214818"/>
            <a:ext cx="2500330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 Великий русский ученый.</a:t>
            </a:r>
          </a:p>
          <a:p>
            <a:pPr>
              <a:buNone/>
            </a:pPr>
            <a:r>
              <a:rPr lang="ru-RU" dirty="0" smtClean="0"/>
              <a:t>2. Детство и юность.</a:t>
            </a:r>
          </a:p>
          <a:p>
            <a:pPr>
              <a:buNone/>
            </a:pPr>
            <a:r>
              <a:rPr lang="ru-RU" dirty="0" smtClean="0"/>
              <a:t>3. Обучение.</a:t>
            </a:r>
          </a:p>
          <a:p>
            <a:pPr>
              <a:buNone/>
            </a:pPr>
            <a:r>
              <a:rPr lang="ru-RU" dirty="0" smtClean="0"/>
              <a:t>4. Карьера и достижения.</a:t>
            </a:r>
          </a:p>
          <a:p>
            <a:pPr>
              <a:buNone/>
            </a:pPr>
            <a:r>
              <a:rPr lang="ru-RU" dirty="0" smtClean="0"/>
              <a:t>5. Писатель и поэт.</a:t>
            </a:r>
          </a:p>
          <a:p>
            <a:pPr>
              <a:buNone/>
            </a:pPr>
            <a:r>
              <a:rPr lang="ru-RU" dirty="0" smtClean="0"/>
              <a:t>6. Химик и физик.</a:t>
            </a:r>
          </a:p>
          <a:p>
            <a:pPr>
              <a:buNone/>
            </a:pPr>
            <a:r>
              <a:rPr lang="ru-RU" dirty="0" smtClean="0"/>
              <a:t>7. Первооткрыватель и создатель.</a:t>
            </a:r>
          </a:p>
          <a:p>
            <a:pPr>
              <a:buNone/>
            </a:pPr>
            <a:r>
              <a:rPr lang="ru-RU" dirty="0" smtClean="0"/>
              <a:t>8. Заключение.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Великий русский ученый.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8329642" cy="47091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Михаил Васильевич Ломоносов - великий русский учёный, разносторонний и необычный человек. Его умом и способностями восхищаются на протяжение веков. Биография Ломоносова М.В. интересна и неординарна. Это человек-легенда, сделавший массу открытий в области химии, физики, астрономии, математике, технике, геологии, географии, металлургии, истории, философии, поэзии.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dirty="0" smtClean="0"/>
              <a:t>Детство и юность.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Михаил Васильевич вырос в крестьянской семье, в деревне Денисовка Архангельской губернии. С детства он любил читать и имел огромную тягу к наукам. В 15 лет он прочитал массу различных книг: от арифметики до пособий по созданию рифм. Будущий великий просветитель любил ходить с отцом на рыбалку, охоту, общался со сверстниками.</a:t>
            </a:r>
            <a:endParaRPr lang="ru-RU" dirty="0"/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929066"/>
            <a:ext cx="4143404" cy="2714619"/>
          </a:xfrm>
          <a:prstGeom prst="rect">
            <a:avLst/>
          </a:prstGeom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929066"/>
            <a:ext cx="3948106" cy="2714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89010"/>
          </a:xfrm>
        </p:spPr>
        <p:txBody>
          <a:bodyPr>
            <a:normAutofit/>
          </a:bodyPr>
          <a:lstStyle/>
          <a:p>
            <a:r>
              <a:rPr lang="ru-RU" dirty="0" smtClean="0"/>
              <a:t>Обучение.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857232"/>
            <a:ext cx="9144000" cy="47091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       Михаил был не только умным, но и хитрым. В 1730 году при поступление в Московскую славяно-греко-латинскую школу, он притворился дворянином, благодаря чему изучил языки древних народов, литературу и другие науки. В 1736 году его направили в университет, а позже учёный по направлению отправился в </a:t>
            </a:r>
            <a:r>
              <a:rPr lang="ru-RU" dirty="0" err="1" smtClean="0"/>
              <a:t>Марбургский</a:t>
            </a:r>
            <a:r>
              <a:rPr lang="ru-RU" dirty="0" smtClean="0"/>
              <a:t> университет (Германия), и всё это благодаря стараниям и любознательности. За 3 года обучения он освоил естественные науки, затем отправился во </a:t>
            </a:r>
            <a:r>
              <a:rPr lang="ru-RU" dirty="0" err="1" smtClean="0"/>
              <a:t>Фрайбург</a:t>
            </a:r>
            <a:r>
              <a:rPr lang="ru-RU" dirty="0" smtClean="0"/>
              <a:t> изучать горное дело и химию. В этот же период он начал писать стихи и теоретическую литературу. Его "Письмо о правилах российского стихотворства" получило одобрение поэтов.</a:t>
            </a:r>
            <a:endParaRPr lang="ru-RU" dirty="0"/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4786322"/>
            <a:ext cx="1875440" cy="2071678"/>
          </a:xfrm>
          <a:prstGeom prst="rect">
            <a:avLst/>
          </a:prstGeom>
        </p:spPr>
      </p:pic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4714884"/>
            <a:ext cx="1814474" cy="2143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Карьера и достижения.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4400552" cy="47091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 Учёный вернулся на родину в 1741 году, через год стал преподавателем физики, а ещё через 3 - профессором химии в Петербургской академии наук. В 1755 году Ломоносов стал инициатором создания нового учебного заведения - Московского Университета (ныне МГУ).</a:t>
            </a:r>
            <a:endParaRPr lang="ru-RU" dirty="0"/>
          </a:p>
        </p:txBody>
      </p:sp>
      <p:pic>
        <p:nvPicPr>
          <p:cNvPr id="4" name="Рисунок 3" descr="унив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1285860"/>
            <a:ext cx="4000496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ru-RU" dirty="0" smtClean="0"/>
              <a:t>Писатель и поэт.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421484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     Первой работой, получившей широкую известность и признание, стала "Российская грамматика", включавшая в себя 14 книг. По этим учебникам обучались долгое время во всех учебных заведениях России. Но данная работа не является единственной. Михаил был талантливым писателем. Из-под его пера вышли такие творения: ода "Утренние размышления о Божием величие</a:t>
            </a:r>
            <a:r>
              <a:rPr lang="ru-RU" smtClean="0"/>
              <a:t>", "</a:t>
            </a:r>
            <a:r>
              <a:rPr lang="ru-RU" dirty="0" smtClean="0"/>
              <a:t>Письмо о пользе стекла", героическая идиллия "</a:t>
            </a:r>
            <a:r>
              <a:rPr lang="ru-RU" dirty="0" err="1" smtClean="0"/>
              <a:t>Полиодор</a:t>
            </a:r>
            <a:r>
              <a:rPr lang="ru-RU" dirty="0" smtClean="0"/>
              <a:t>" и многое другое. Наследие Ломоносова включает в себя множество трагедий, стихотворений и од.</a:t>
            </a:r>
            <a:endParaRPr lang="ru-RU" dirty="0"/>
          </a:p>
        </p:txBody>
      </p:sp>
      <p:pic>
        <p:nvPicPr>
          <p:cNvPr id="4" name="Рисунок 3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929198"/>
            <a:ext cx="4090998" cy="1714512"/>
          </a:xfrm>
          <a:prstGeom prst="rect">
            <a:avLst/>
          </a:prstGeom>
        </p:spPr>
      </p:pic>
      <p:pic>
        <p:nvPicPr>
          <p:cNvPr id="5" name="Рисунок 4" descr="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4572008"/>
            <a:ext cx="3942432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ru-RU" dirty="0" smtClean="0"/>
              <a:t>Химик и физик.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435771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    Михаил проделал большую работу по изучению корпускулярного метода и теории кинетической теплоты. Данные учения получили известность только через столетия при изучении молекул. Корпускулярный метод стал основой современной молекулярной физики.</a:t>
            </a:r>
          </a:p>
          <a:p>
            <a:pPr>
              <a:buNone/>
            </a:pPr>
            <a:r>
              <a:rPr lang="ru-RU" dirty="0" smtClean="0"/>
              <a:t>          Его труд "Первые основания металлургии, или рудных дел" стал основой русской химии. В нём Ломоносов рассмотрел свойства металлов и дал классификации, доказал, что нефть, янтарь и торф - органический материал, описал способы получения меди, </a:t>
            </a:r>
            <a:r>
              <a:rPr lang="ru-RU" u="sng" dirty="0" smtClean="0"/>
              <a:t>железного</a:t>
            </a:r>
            <a:r>
              <a:rPr lang="ru-RU" dirty="0" smtClean="0"/>
              <a:t> </a:t>
            </a:r>
            <a:r>
              <a:rPr lang="ru-RU" u="sng" dirty="0" smtClean="0"/>
              <a:t>купороса</a:t>
            </a:r>
            <a:r>
              <a:rPr lang="ru-RU" dirty="0" smtClean="0"/>
              <a:t> и серы.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4714884"/>
            <a:ext cx="3848096" cy="1919278"/>
          </a:xfrm>
          <a:prstGeom prst="rect">
            <a:avLst/>
          </a:prstGeom>
        </p:spPr>
      </p:pic>
      <p:pic>
        <p:nvPicPr>
          <p:cNvPr id="6" name="Рисунок 5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4903795"/>
            <a:ext cx="3763962" cy="1954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Первооткрыватель и создатель.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4572000" cy="50006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 Ломоносов является изобретателем неорганических элементов, например, стекла и фарфора. Также он создал газовый барометр, различные термометры, прибор определения твёрдости и множество других необходимых для науки приспособлений.</a:t>
            </a:r>
            <a:endParaRPr lang="ru-RU" dirty="0"/>
          </a:p>
        </p:txBody>
      </p:sp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928670"/>
            <a:ext cx="3714776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361</TotalTime>
  <Words>590</Words>
  <Application>Microsoft Office PowerPoint</Application>
  <PresentationFormat>Экран (4:3)</PresentationFormat>
  <Paragraphs>29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Ломоносов михаил васильевич</vt:lpstr>
      <vt:lpstr>Содержание:</vt:lpstr>
      <vt:lpstr>Великий русский ученый.</vt:lpstr>
      <vt:lpstr>Детство и юность.</vt:lpstr>
      <vt:lpstr>Обучение.</vt:lpstr>
      <vt:lpstr>Карьера и достижения.</vt:lpstr>
      <vt:lpstr>Писатель и поэт.</vt:lpstr>
      <vt:lpstr>Химик и физик.</vt:lpstr>
      <vt:lpstr>Первооткрыватель и создатель.</vt:lpstr>
      <vt:lpstr>Заключение.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notebook</cp:lastModifiedBy>
  <cp:revision>22</cp:revision>
  <dcterms:created xsi:type="dcterms:W3CDTF">2016-03-14T17:40:13Z</dcterms:created>
  <dcterms:modified xsi:type="dcterms:W3CDTF">2016-04-17T10:01:05Z</dcterms:modified>
</cp:coreProperties>
</file>