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62" r:id="rId3"/>
    <p:sldId id="257" r:id="rId4"/>
    <p:sldId id="258" r:id="rId5"/>
    <p:sldId id="259" r:id="rId6"/>
    <p:sldId id="26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9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919FF0-7E31-4A83-9D7F-5E9DC2F580F7}" type="datetimeFigureOut">
              <a:rPr lang="ru-RU" smtClean="0"/>
              <a:t>17.04.2016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AB1237-CBC6-4E26-A103-B1A8178B1544}" type="slidenum">
              <a:rPr lang="ru-RU" smtClean="0"/>
              <a:t>‹#›</a:t>
            </a:fld>
            <a:endParaRPr lang="ru-RU"/>
          </a:p>
        </p:txBody>
      </p:sp>
    </p:spTree>
    <p:extLst>
      <p:ext uri="{BB962C8B-B14F-4D97-AF65-F5344CB8AC3E}">
        <p14:creationId xmlns:p14="http://schemas.microsoft.com/office/powerpoint/2010/main" val="3655406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9AB1237-CBC6-4E26-A103-B1A8178B1544}" type="slidenum">
              <a:rPr lang="ru-RU" smtClean="0"/>
              <a:t>3</a:t>
            </a:fld>
            <a:endParaRPr lang="ru-RU"/>
          </a:p>
        </p:txBody>
      </p:sp>
    </p:spTree>
    <p:extLst>
      <p:ext uri="{BB962C8B-B14F-4D97-AF65-F5344CB8AC3E}">
        <p14:creationId xmlns:p14="http://schemas.microsoft.com/office/powerpoint/2010/main" val="3566884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AFE3D171-97CA-464F-833F-E45F7DE6F65D}" type="datetimeFigureOut">
              <a:rPr lang="ru-RU" smtClean="0"/>
              <a:t>17.04.2016</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5DA23BB1-E513-405E-853E-B374AA99DFB8}"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FE3D171-97CA-464F-833F-E45F7DE6F65D}" type="datetimeFigureOut">
              <a:rPr lang="ru-RU" smtClean="0"/>
              <a:t>17.04.2016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A23BB1-E513-405E-853E-B374AA99DFB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FE3D171-97CA-464F-833F-E45F7DE6F65D}" type="datetimeFigureOut">
              <a:rPr lang="ru-RU" smtClean="0"/>
              <a:t>17.04.2016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A23BB1-E513-405E-853E-B374AA99DFB8}"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AFE3D171-97CA-464F-833F-E45F7DE6F65D}" type="datetimeFigureOut">
              <a:rPr lang="ru-RU" smtClean="0"/>
              <a:t>17.04.2016</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5DA23BB1-E513-405E-853E-B374AA99DFB8}"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AFE3D171-97CA-464F-833F-E45F7DE6F65D}" type="datetimeFigureOut">
              <a:rPr lang="ru-RU" smtClean="0"/>
              <a:t>17.04.2016</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5DA23BB1-E513-405E-853E-B374AA99DFB8}"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AFE3D171-97CA-464F-833F-E45F7DE6F65D}" type="datetimeFigureOut">
              <a:rPr lang="ru-RU" smtClean="0"/>
              <a:t>17.04.2016</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5DA23BB1-E513-405E-853E-B374AA99DFB8}"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AFE3D171-97CA-464F-833F-E45F7DE6F65D}" type="datetimeFigureOut">
              <a:rPr lang="ru-RU" smtClean="0"/>
              <a:t>17.04.2016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5DA23BB1-E513-405E-853E-B374AA99DFB8}"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AFE3D171-97CA-464F-833F-E45F7DE6F65D}" type="datetimeFigureOut">
              <a:rPr lang="ru-RU" smtClean="0"/>
              <a:t>17.04.2016</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A23BB1-E513-405E-853E-B374AA99DFB8}"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AFE3D171-97CA-464F-833F-E45F7DE6F65D}" type="datetimeFigureOut">
              <a:rPr lang="ru-RU" smtClean="0"/>
              <a:t>17.04.2016</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A23BB1-E513-405E-853E-B374AA99DFB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AFE3D171-97CA-464F-833F-E45F7DE6F65D}" type="datetimeFigureOut">
              <a:rPr lang="ru-RU" smtClean="0"/>
              <a:t>17.04.2016</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A23BB1-E513-405E-853E-B374AA99DFB8}"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AFE3D171-97CA-464F-833F-E45F7DE6F65D}" type="datetimeFigureOut">
              <a:rPr lang="ru-RU" smtClean="0"/>
              <a:t>17.04.2016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5DA23BB1-E513-405E-853E-B374AA99DFB8}"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FE3D171-97CA-464F-833F-E45F7DE6F65D}" type="datetimeFigureOut">
              <a:rPr lang="ru-RU" smtClean="0"/>
              <a:t>17.04.2016</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DA23BB1-E513-405E-853E-B374AA99DFB8}"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Япония.</a:t>
            </a:r>
            <a:endParaRPr lang="ru-RU" dirty="0"/>
          </a:p>
        </p:txBody>
      </p:sp>
      <p:sp>
        <p:nvSpPr>
          <p:cNvPr id="3" name="Подзаголовок 2"/>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1583352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Флаг.</a:t>
            </a:r>
            <a:endParaRPr lang="ru-RU"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24744"/>
            <a:ext cx="9143999" cy="5733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3352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Географическое положение.</a:t>
            </a:r>
            <a:endParaRPr lang="ru-RU" dirty="0"/>
          </a:p>
        </p:txBody>
      </p:sp>
      <p:sp>
        <p:nvSpPr>
          <p:cNvPr id="3" name="Объект 2"/>
          <p:cNvSpPr>
            <a:spLocks noGrp="1"/>
          </p:cNvSpPr>
          <p:nvPr>
            <p:ph idx="1"/>
          </p:nvPr>
        </p:nvSpPr>
        <p:spPr/>
        <p:txBody>
          <a:bodyPr>
            <a:normAutofit/>
          </a:bodyPr>
          <a:lstStyle/>
          <a:p>
            <a:r>
              <a:rPr lang="ru-RU" dirty="0"/>
              <a:t>Япония - островное государство в северо-западной части Тихого океана, расположенное близ побережья Восточной Азии. Япония - сравнительно небольшая по площади страна. Общая площадь Японии - 377,819 кв. км., что составляет одну двадцать пятую территории США, одну двадцатую площади Австралии и всего 0,3 % поверхности суши.</a:t>
            </a:r>
          </a:p>
        </p:txBody>
      </p:sp>
    </p:spTree>
    <p:extLst>
      <p:ext uri="{BB962C8B-B14F-4D97-AF65-F5344CB8AC3E}">
        <p14:creationId xmlns:p14="http://schemas.microsoft.com/office/powerpoint/2010/main" val="1476285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Столица.</a:t>
            </a:r>
            <a:endParaRPr lang="ru-RU" dirty="0"/>
          </a:p>
        </p:txBody>
      </p:sp>
      <p:sp>
        <p:nvSpPr>
          <p:cNvPr id="3" name="Объект 2"/>
          <p:cNvSpPr>
            <a:spLocks noGrp="1"/>
          </p:cNvSpPr>
          <p:nvPr>
            <p:ph idx="1"/>
          </p:nvPr>
        </p:nvSpPr>
        <p:spPr/>
        <p:txBody>
          <a:bodyPr>
            <a:normAutofit fontScale="85000" lnSpcReduction="20000"/>
          </a:bodyPr>
          <a:lstStyle/>
          <a:p>
            <a:r>
              <a:rPr lang="ru-RU" dirty="0" smtClean="0"/>
              <a:t>столица </a:t>
            </a:r>
            <a:r>
              <a:rPr lang="ru-RU" dirty="0"/>
              <a:t>Японии, как ни удивительно, является одним из самых молодых городов страны - его основание относят к 1457 году. Завершение строительства небольшого замка </a:t>
            </a:r>
            <a:r>
              <a:rPr lang="ru-RU" dirty="0" err="1"/>
              <a:t>Эдо</a:t>
            </a:r>
            <a:r>
              <a:rPr lang="ru-RU" dirty="0"/>
              <a:t> дало начало городу, который за несколько сотен лет превратился в Токио - пульсирующую, как вена, и никогда не спящую столицу государства. И, несмотря на то, что город пережил с огромными потерями сильнейшее землетрясение </a:t>
            </a:r>
            <a:r>
              <a:rPr lang="ru-RU" dirty="0" err="1"/>
              <a:t>Канто</a:t>
            </a:r>
            <a:r>
              <a:rPr lang="ru-RU" dirty="0"/>
              <a:t> в 1923 году и практически с такими же потерями Вторую мировую войну, он выжил, отстроился заново и сейчас является крупнейшей по экономическим показателям столицей в мире</a:t>
            </a:r>
            <a:r>
              <a:rPr lang="ru-RU" dirty="0" smtClean="0"/>
              <a:t>..</a:t>
            </a:r>
            <a:endParaRPr lang="ru-RU" dirty="0"/>
          </a:p>
        </p:txBody>
      </p:sp>
    </p:spTree>
    <p:extLst>
      <p:ext uri="{BB962C8B-B14F-4D97-AF65-F5344CB8AC3E}">
        <p14:creationId xmlns:p14="http://schemas.microsoft.com/office/powerpoint/2010/main" val="1433411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Достопримечательности.</a:t>
            </a:r>
            <a:endParaRPr lang="ru-RU" dirty="0"/>
          </a:p>
        </p:txBody>
      </p:sp>
      <p:sp>
        <p:nvSpPr>
          <p:cNvPr id="3" name="Объект 2"/>
          <p:cNvSpPr>
            <a:spLocks noGrp="1"/>
          </p:cNvSpPr>
          <p:nvPr>
            <p:ph idx="1"/>
          </p:nvPr>
        </p:nvSpPr>
        <p:spPr/>
        <p:txBody>
          <a:bodyPr>
            <a:normAutofit fontScale="92500" lnSpcReduction="20000"/>
          </a:bodyPr>
          <a:lstStyle/>
          <a:p>
            <a:r>
              <a:rPr lang="ru-RU" dirty="0"/>
              <a:t>Одна из самых главных достопримечательностей в Японии, ставшая ее символом, известным всем и каждому – гора Фудзияма. Покорить ее вершину считает делом чести любой уважающий себя житель страны, ведь гора эта считается священной. Еще два столетия назад подняться на ее склоны имели право лишь мужчины, но теперь это позволено и представительницам прекрасного пола. Туристы, решившие совершить подъем, должны помнить, что прохождение маршрута вверх займет не менее 3-8 часов, а дорога вниз – от 2 до 5 часов. </a:t>
            </a:r>
          </a:p>
        </p:txBody>
      </p:sp>
    </p:spTree>
    <p:extLst>
      <p:ext uri="{BB962C8B-B14F-4D97-AF65-F5344CB8AC3E}">
        <p14:creationId xmlns:p14="http://schemas.microsoft.com/office/powerpoint/2010/main" val="186607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520" y="0"/>
            <a:ext cx="446449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ih.constantcontact.com/fs050/1101805686944/img/16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0"/>
            <a:ext cx="496855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3750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20</TotalTime>
  <Words>249</Words>
  <Application>Microsoft Office PowerPoint</Application>
  <PresentationFormat>Экран (4:3)</PresentationFormat>
  <Paragraphs>9</Paragraphs>
  <Slides>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Трек</vt:lpstr>
      <vt:lpstr>Япония.</vt:lpstr>
      <vt:lpstr>Флаг.</vt:lpstr>
      <vt:lpstr>Географическое положение.</vt:lpstr>
      <vt:lpstr>Столица.</vt:lpstr>
      <vt:lpstr>Достопримечательности.</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Япония.</dc:title>
  <dc:creator>Microsoft</dc:creator>
  <cp:lastModifiedBy>notebook</cp:lastModifiedBy>
  <cp:revision>4</cp:revision>
  <dcterms:created xsi:type="dcterms:W3CDTF">2016-03-01T05:12:01Z</dcterms:created>
  <dcterms:modified xsi:type="dcterms:W3CDTF">2016-04-17T10:41:23Z</dcterms:modified>
</cp:coreProperties>
</file>