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3C254-38BD-48AF-B365-D0294B3B6F47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3405F-4488-424B-8873-80858B950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0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B436-9F03-4DAE-8118-F3DB2CDF794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6CF6-97CB-466F-AF3D-C5A29E56A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B436-9F03-4DAE-8118-F3DB2CDF794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6CF6-97CB-466F-AF3D-C5A29E56A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B436-9F03-4DAE-8118-F3DB2CDF794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6CF6-97CB-466F-AF3D-C5A29E56A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B436-9F03-4DAE-8118-F3DB2CDF794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6CF6-97CB-466F-AF3D-C5A29E56A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B436-9F03-4DAE-8118-F3DB2CDF794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6CF6-97CB-466F-AF3D-C5A29E56A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B436-9F03-4DAE-8118-F3DB2CDF794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6CF6-97CB-466F-AF3D-C5A29E56A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B436-9F03-4DAE-8118-F3DB2CDF794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6CF6-97CB-466F-AF3D-C5A29E56A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B436-9F03-4DAE-8118-F3DB2CDF794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6CF6-97CB-466F-AF3D-C5A29E56A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B436-9F03-4DAE-8118-F3DB2CDF794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6CF6-97CB-466F-AF3D-C5A29E56A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B436-9F03-4DAE-8118-F3DB2CDF794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6CF6-97CB-466F-AF3D-C5A29E56A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B436-9F03-4DAE-8118-F3DB2CDF794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6CF6-97CB-466F-AF3D-C5A29E56A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B436-9F03-4DAE-8118-F3DB2CDF794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6CF6-97CB-466F-AF3D-C5A29E56A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ле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428604"/>
            <a:ext cx="4500594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 смешанных и широколистных лесов</a:t>
            </a:r>
            <a:endParaRPr lang="ru-RU" sz="4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892410"/>
            <a:ext cx="4571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Содержание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785926"/>
            <a:ext cx="60722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Географическое положение.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Виды деревьев.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Климат зоны лесов.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Почвы и их свойства.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Животные леса.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Занятость человека.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Географическое положение.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785926"/>
            <a:ext cx="35004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Зона смешанных и широколиственных лесов протянулась от западных границ России до Уральских гор, а затем тонкой полосой до истока реки Оби. </a:t>
            </a:r>
            <a:endParaRPr lang="ru-RU" sz="2800" dirty="0"/>
          </a:p>
        </p:txBody>
      </p:sp>
      <p:pic>
        <p:nvPicPr>
          <p:cNvPr id="7" name="Содержимое 6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1357298"/>
            <a:ext cx="4405306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этой зоне наблюдается смешанный характер видового состава флоры. Здесь можно встретить липу, клен, дуб, сосну, ясень и конечно же березку.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берез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43702" y="4512402"/>
            <a:ext cx="2165177" cy="1988432"/>
          </a:xfrm>
        </p:spPr>
      </p:pic>
      <p:pic>
        <p:nvPicPr>
          <p:cNvPr id="6" name="Рисунок 5" descr="ду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357430"/>
            <a:ext cx="2428892" cy="2143140"/>
          </a:xfrm>
          <a:prstGeom prst="rect">
            <a:avLst/>
          </a:prstGeom>
        </p:spPr>
      </p:pic>
      <p:pic>
        <p:nvPicPr>
          <p:cNvPr id="7" name="Рисунок 6" descr="кле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86256"/>
            <a:ext cx="2071702" cy="2285992"/>
          </a:xfrm>
          <a:prstGeom prst="rect">
            <a:avLst/>
          </a:prstGeom>
        </p:spPr>
      </p:pic>
      <p:pic>
        <p:nvPicPr>
          <p:cNvPr id="8" name="Рисунок 7" descr="лип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000240"/>
            <a:ext cx="2071702" cy="2071702"/>
          </a:xfrm>
          <a:prstGeom prst="rect">
            <a:avLst/>
          </a:prstGeom>
        </p:spPr>
      </p:pic>
      <p:pic>
        <p:nvPicPr>
          <p:cNvPr id="9" name="Рисунок 8" descr="сос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4643446"/>
            <a:ext cx="2357454" cy="1959104"/>
          </a:xfrm>
          <a:prstGeom prst="rect">
            <a:avLst/>
          </a:prstGeom>
        </p:spPr>
      </p:pic>
      <p:pic>
        <p:nvPicPr>
          <p:cNvPr id="10" name="Рисунок 9" descr="ясен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2000240"/>
            <a:ext cx="2285984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dirty="0" smtClean="0"/>
              <a:t>Климат зоны лесов.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2214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Эта зона находится в умеренном климатическом поясе, где лето продолжительное и тёплое, а зима короткая и холодная.</a:t>
            </a:r>
            <a:br>
              <a:rPr lang="ru-RU" sz="2800" dirty="0" smtClean="0"/>
            </a:br>
            <a:r>
              <a:rPr lang="ru-RU" sz="2800" dirty="0" smtClean="0"/>
              <a:t>Средняя температура июля от +16° до +24°С, а в январе от -8 ° до -16°С. </a:t>
            </a:r>
            <a:br>
              <a:rPr lang="ru-RU" sz="2800" dirty="0" smtClean="0"/>
            </a:br>
            <a:r>
              <a:rPr lang="ru-RU" sz="2800" dirty="0" smtClean="0"/>
              <a:t>Осадков выпадает до 600 мм в год в основном летом, увлажнение достаточное. </a:t>
            </a:r>
            <a:endParaRPr lang="ru-RU" sz="2800" dirty="0"/>
          </a:p>
        </p:txBody>
      </p:sp>
      <p:pic>
        <p:nvPicPr>
          <p:cNvPr id="5" name="Рисунок 4" descr="кар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911600"/>
            <a:ext cx="6072230" cy="2732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Почвы и их свойства.</a:t>
            </a:r>
            <a:endParaRPr lang="ru-RU" dirty="0"/>
          </a:p>
        </p:txBody>
      </p:sp>
      <p:pic>
        <p:nvPicPr>
          <p:cNvPr id="4" name="Содержимое 3" descr="поч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1643050"/>
            <a:ext cx="3648092" cy="4786346"/>
          </a:xfrm>
        </p:spPr>
      </p:pic>
      <p:sp>
        <p:nvSpPr>
          <p:cNvPr id="5" name="TextBox 4"/>
          <p:cNvSpPr txBox="1"/>
          <p:nvPr/>
        </p:nvSpPr>
        <p:spPr>
          <a:xfrm>
            <a:off x="428596" y="2000240"/>
            <a:ext cx="40719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Почвы здесь </a:t>
            </a:r>
            <a:r>
              <a:rPr lang="ru-RU" sz="2800" dirty="0" err="1" smtClean="0"/>
              <a:t>дерново</a:t>
            </a:r>
            <a:r>
              <a:rPr lang="ru-RU" sz="2800" dirty="0" smtClean="0"/>
              <a:t>- подзолистые, серые лесные. Они содержат большое количество питательных веществ, хорошо дренированы,</a:t>
            </a:r>
          </a:p>
          <a:p>
            <a:r>
              <a:rPr lang="ru-RU" sz="2800" dirty="0" smtClean="0"/>
              <a:t>не имеют избытка воды.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Животные леса.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785794"/>
            <a:ext cx="8329642" cy="2071702"/>
          </a:xfrm>
        </p:spPr>
        <p:txBody>
          <a:bodyPr>
            <a:normAutofit lnSpcReduction="10000"/>
          </a:bodyPr>
          <a:lstStyle/>
          <a:p>
            <a:r>
              <a:rPr lang="ru-RU" b="0" dirty="0" smtClean="0"/>
              <a:t>В смешанных и лиственных лесах обитают представители многих видов – это барсук, ёж, лесная мышь, лоси, белки, зайцы, косули, олени, рыси, медведи, волки, лисы, кабаны, бобры, дятлы, тетерева. Животный мир так же богат великанами – уссурийский тигр, амурский полоз, уссурийский реликтовый усач.</a:t>
            </a:r>
            <a:endParaRPr lang="ru-RU" b="0" dirty="0"/>
          </a:p>
        </p:txBody>
      </p:sp>
      <p:pic>
        <p:nvPicPr>
          <p:cNvPr id="7" name="Содержимое 6" descr="вол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4714884"/>
            <a:ext cx="1785950" cy="177942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еж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85720" y="2857496"/>
            <a:ext cx="2012509" cy="1785950"/>
          </a:xfrm>
        </p:spPr>
      </p:pic>
      <p:pic>
        <p:nvPicPr>
          <p:cNvPr id="9" name="Рисунок 8" descr="заяц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786058"/>
            <a:ext cx="1607772" cy="1799276"/>
          </a:xfrm>
          <a:prstGeom prst="rect">
            <a:avLst/>
          </a:prstGeom>
        </p:spPr>
      </p:pic>
      <p:pic>
        <p:nvPicPr>
          <p:cNvPr id="11" name="Рисунок 10" descr="лис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4857760"/>
            <a:ext cx="2071702" cy="1691775"/>
          </a:xfrm>
          <a:prstGeom prst="rect">
            <a:avLst/>
          </a:prstGeom>
        </p:spPr>
      </p:pic>
      <p:pic>
        <p:nvPicPr>
          <p:cNvPr id="12" name="Рисунок 11" descr="лось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2928934"/>
            <a:ext cx="1857388" cy="1769746"/>
          </a:xfrm>
          <a:prstGeom prst="rect">
            <a:avLst/>
          </a:prstGeom>
        </p:spPr>
      </p:pic>
      <p:pic>
        <p:nvPicPr>
          <p:cNvPr id="13" name="Рисунок 12" descr="медвед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4714884"/>
            <a:ext cx="1928826" cy="1564004"/>
          </a:xfrm>
          <a:prstGeom prst="rect">
            <a:avLst/>
          </a:prstGeom>
        </p:spPr>
      </p:pic>
      <p:pic>
        <p:nvPicPr>
          <p:cNvPr id="14" name="Рисунок 13" descr="олень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4643446"/>
            <a:ext cx="2000264" cy="1865299"/>
          </a:xfrm>
          <a:prstGeom prst="rect">
            <a:avLst/>
          </a:prstGeom>
        </p:spPr>
      </p:pic>
      <p:pic>
        <p:nvPicPr>
          <p:cNvPr id="15" name="Рисунок 14" descr="рысь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64" y="2786058"/>
            <a:ext cx="2000264" cy="17859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034" y="292893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Ё</a:t>
            </a:r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428992" y="435769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</a:t>
            </a:r>
            <a:r>
              <a:rPr lang="ru-RU" dirty="0" smtClean="0"/>
              <a:t>ось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857752" y="285749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аяц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072330" y="292893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ысь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8596" y="48577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олк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500298" y="485776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</a:t>
            </a:r>
            <a:r>
              <a:rPr lang="ru-RU" dirty="0" smtClean="0"/>
              <a:t>иса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857752" y="478632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лень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929454" y="57864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едведь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929198"/>
            <a:ext cx="2214578" cy="1643074"/>
          </a:xfrm>
          <a:prstGeom prst="rect">
            <a:avLst/>
          </a:prstGeom>
        </p:spPr>
      </p:pic>
      <p:pic>
        <p:nvPicPr>
          <p:cNvPr id="3" name="Рисунок 2" descr="барсу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785926"/>
            <a:ext cx="2428892" cy="1643074"/>
          </a:xfrm>
          <a:prstGeom prst="rect">
            <a:avLst/>
          </a:prstGeom>
        </p:spPr>
      </p:pic>
      <p:pic>
        <p:nvPicPr>
          <p:cNvPr id="4" name="Рисунок 3" descr="бел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85728"/>
            <a:ext cx="1744980" cy="1447800"/>
          </a:xfrm>
          <a:prstGeom prst="rect">
            <a:avLst/>
          </a:prstGeom>
        </p:spPr>
      </p:pic>
      <p:pic>
        <p:nvPicPr>
          <p:cNvPr id="5" name="Рисунок 4" descr="бобе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143116"/>
            <a:ext cx="2108750" cy="1857388"/>
          </a:xfrm>
          <a:prstGeom prst="rect">
            <a:avLst/>
          </a:prstGeom>
        </p:spPr>
      </p:pic>
      <p:pic>
        <p:nvPicPr>
          <p:cNvPr id="6" name="Рисунок 5" descr="дяте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2143116"/>
            <a:ext cx="2088378" cy="2357454"/>
          </a:xfrm>
          <a:prstGeom prst="rect">
            <a:avLst/>
          </a:prstGeom>
        </p:spPr>
      </p:pic>
      <p:pic>
        <p:nvPicPr>
          <p:cNvPr id="7" name="Рисунок 6" descr="косул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285728"/>
            <a:ext cx="2400300" cy="1447800"/>
          </a:xfrm>
          <a:prstGeom prst="rect">
            <a:avLst/>
          </a:prstGeom>
        </p:spPr>
      </p:pic>
      <p:pic>
        <p:nvPicPr>
          <p:cNvPr id="8" name="Рисунок 7" descr="мышь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0694" y="357166"/>
            <a:ext cx="2643206" cy="1592580"/>
          </a:xfrm>
          <a:prstGeom prst="rect">
            <a:avLst/>
          </a:prstGeom>
        </p:spPr>
      </p:pic>
      <p:pic>
        <p:nvPicPr>
          <p:cNvPr id="9" name="Рисунок 8" descr="полз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96" y="4143380"/>
            <a:ext cx="2583728" cy="2265044"/>
          </a:xfrm>
          <a:prstGeom prst="rect">
            <a:avLst/>
          </a:prstGeom>
        </p:spPr>
      </p:pic>
      <p:pic>
        <p:nvPicPr>
          <p:cNvPr id="10" name="Рисунок 9" descr="тетерев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58082" y="3357562"/>
            <a:ext cx="1500198" cy="1478176"/>
          </a:xfrm>
          <a:prstGeom prst="rect">
            <a:avLst/>
          </a:prstGeom>
        </p:spPr>
      </p:pic>
      <p:pic>
        <p:nvPicPr>
          <p:cNvPr id="11" name="Рисунок 10" descr="тигр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0430" y="3571876"/>
            <a:ext cx="1928826" cy="3071834"/>
          </a:xfrm>
          <a:prstGeom prst="rect">
            <a:avLst/>
          </a:prstGeom>
        </p:spPr>
      </p:pic>
      <p:pic>
        <p:nvPicPr>
          <p:cNvPr id="12" name="Рисунок 11" descr="кобан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8082" y="1071546"/>
            <a:ext cx="1578267" cy="20659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2910" y="35716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</a:t>
            </a:r>
            <a:r>
              <a:rPr lang="ru-RU" dirty="0" smtClean="0">
                <a:solidFill>
                  <a:srgbClr val="002060"/>
                </a:solidFill>
              </a:rPr>
              <a:t>осуля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3306" y="35716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елка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643570" y="50004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Лесная мышь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22859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обер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71736" y="185736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</a:t>
            </a:r>
            <a:r>
              <a:rPr lang="ru-RU" dirty="0" smtClean="0">
                <a:solidFill>
                  <a:schemeClr val="bg1"/>
                </a:solidFill>
              </a:rPr>
              <a:t>арсук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72132" y="407194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ятел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572396" y="264318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абан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572396" y="435769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етерев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571868" y="592933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Уссурийский тигр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6512" y="5715016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Реликтовый усач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42910" y="60007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Амурский полоз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Занятость человека.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Сбор грибов, ягод и лекарственных растений.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Охота, рыбалка, добыча древесины.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Добыча полезных ископаемых.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Скотоводство и земледелие.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217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Содержание:</vt:lpstr>
      <vt:lpstr>Географическое положение.</vt:lpstr>
      <vt:lpstr> В этой зоне наблюдается смешанный характер видового состава флоры. Здесь можно встретить липу, клен, дуб, сосну, ясень и конечно же березку.  </vt:lpstr>
      <vt:lpstr>Климат зоны лесов.</vt:lpstr>
      <vt:lpstr>Почвы и их свойства.</vt:lpstr>
      <vt:lpstr> Животные леса. </vt:lpstr>
      <vt:lpstr>Презентация PowerPoint</vt:lpstr>
      <vt:lpstr>Занятость человека.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notebook</cp:lastModifiedBy>
  <cp:revision>35</cp:revision>
  <dcterms:created xsi:type="dcterms:W3CDTF">2016-01-27T18:42:22Z</dcterms:created>
  <dcterms:modified xsi:type="dcterms:W3CDTF">2016-04-17T09:50:59Z</dcterms:modified>
</cp:coreProperties>
</file>